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lleke Elskamp" userId="S::neep@mboutrecht.nl::937d3fdd-8a62-4a3a-832b-2783d262a0d7" providerId="AD" clId="Web-{D0359B6B-3BE3-97AE-5130-900D5BCC6600}"/>
    <pc:docChg chg="addSld modSld">
      <pc:chgData name="Nelleke Elskamp" userId="S::neep@mboutrecht.nl::937d3fdd-8a62-4a3a-832b-2783d262a0d7" providerId="AD" clId="Web-{D0359B6B-3BE3-97AE-5130-900D5BCC6600}" dt="2019-07-18T09:36:46.986" v="782" actId="20577"/>
      <pc:docMkLst>
        <pc:docMk/>
      </pc:docMkLst>
      <pc:sldChg chg="addSp modSp">
        <pc:chgData name="Nelleke Elskamp" userId="S::neep@mboutrecht.nl::937d3fdd-8a62-4a3a-832b-2783d262a0d7" providerId="AD" clId="Web-{D0359B6B-3BE3-97AE-5130-900D5BCC6600}" dt="2019-07-18T09:25:37.162" v="46" actId="1076"/>
        <pc:sldMkLst>
          <pc:docMk/>
          <pc:sldMk cId="1131280901" sldId="257"/>
        </pc:sldMkLst>
        <pc:spChg chg="mod">
          <ac:chgData name="Nelleke Elskamp" userId="S::neep@mboutrecht.nl::937d3fdd-8a62-4a3a-832b-2783d262a0d7" providerId="AD" clId="Web-{D0359B6B-3BE3-97AE-5130-900D5BCC6600}" dt="2019-07-18T09:25:30.225" v="42" actId="20577"/>
          <ac:spMkLst>
            <pc:docMk/>
            <pc:sldMk cId="1131280901" sldId="257"/>
            <ac:spMk id="3" creationId="{00000000-0000-0000-0000-000000000000}"/>
          </ac:spMkLst>
        </pc:spChg>
        <pc:picChg chg="add mod">
          <ac:chgData name="Nelleke Elskamp" userId="S::neep@mboutrecht.nl::937d3fdd-8a62-4a3a-832b-2783d262a0d7" providerId="AD" clId="Web-{D0359B6B-3BE3-97AE-5130-900D5BCC6600}" dt="2019-07-18T09:25:37.162" v="46" actId="1076"/>
          <ac:picMkLst>
            <pc:docMk/>
            <pc:sldMk cId="1131280901" sldId="257"/>
            <ac:picMk id="4" creationId="{FD71774D-2436-4803-9A39-8F7EC7583632}"/>
          </ac:picMkLst>
        </pc:picChg>
      </pc:sldChg>
      <pc:sldChg chg="addSp modSp new">
        <pc:chgData name="Nelleke Elskamp" userId="S::neep@mboutrecht.nl::937d3fdd-8a62-4a3a-832b-2783d262a0d7" providerId="AD" clId="Web-{D0359B6B-3BE3-97AE-5130-900D5BCC6600}" dt="2019-07-18T09:34:34.128" v="729" actId="20577"/>
        <pc:sldMkLst>
          <pc:docMk/>
          <pc:sldMk cId="1119313552" sldId="258"/>
        </pc:sldMkLst>
        <pc:spChg chg="mod">
          <ac:chgData name="Nelleke Elskamp" userId="S::neep@mboutrecht.nl::937d3fdd-8a62-4a3a-832b-2783d262a0d7" providerId="AD" clId="Web-{D0359B6B-3BE3-97AE-5130-900D5BCC6600}" dt="2019-07-18T09:26:18.365" v="54" actId="20577"/>
          <ac:spMkLst>
            <pc:docMk/>
            <pc:sldMk cId="1119313552" sldId="258"/>
            <ac:spMk id="2" creationId="{C491DE9E-492B-414E-B6AF-88EB502AC33D}"/>
          </ac:spMkLst>
        </pc:spChg>
        <pc:spChg chg="mod">
          <ac:chgData name="Nelleke Elskamp" userId="S::neep@mboutrecht.nl::937d3fdd-8a62-4a3a-832b-2783d262a0d7" providerId="AD" clId="Web-{D0359B6B-3BE3-97AE-5130-900D5BCC6600}" dt="2019-07-18T09:34:34.128" v="729" actId="20577"/>
          <ac:spMkLst>
            <pc:docMk/>
            <pc:sldMk cId="1119313552" sldId="258"/>
            <ac:spMk id="3" creationId="{65906414-66E6-45FE-8832-6572CD4761F0}"/>
          </ac:spMkLst>
        </pc:spChg>
        <pc:picChg chg="add mod">
          <ac:chgData name="Nelleke Elskamp" userId="S::neep@mboutrecht.nl::937d3fdd-8a62-4a3a-832b-2783d262a0d7" providerId="AD" clId="Web-{D0359B6B-3BE3-97AE-5130-900D5BCC6600}" dt="2019-07-18T09:34:11.862" v="718" actId="1076"/>
          <ac:picMkLst>
            <pc:docMk/>
            <pc:sldMk cId="1119313552" sldId="258"/>
            <ac:picMk id="4" creationId="{13084C4D-30B8-4DE4-87A6-50C3042E28BD}"/>
          </ac:picMkLst>
        </pc:picChg>
      </pc:sldChg>
      <pc:sldChg chg="addSp modSp new">
        <pc:chgData name="Nelleke Elskamp" userId="S::neep@mboutrecht.nl::937d3fdd-8a62-4a3a-832b-2783d262a0d7" providerId="AD" clId="Web-{D0359B6B-3BE3-97AE-5130-900D5BCC6600}" dt="2019-07-18T09:35:15.971" v="748" actId="1076"/>
        <pc:sldMkLst>
          <pc:docMk/>
          <pc:sldMk cId="294758257" sldId="259"/>
        </pc:sldMkLst>
        <pc:spChg chg="mod">
          <ac:chgData name="Nelleke Elskamp" userId="S::neep@mboutrecht.nl::937d3fdd-8a62-4a3a-832b-2783d262a0d7" providerId="AD" clId="Web-{D0359B6B-3BE3-97AE-5130-900D5BCC6600}" dt="2019-07-18T09:29:03.286" v="278" actId="20577"/>
          <ac:spMkLst>
            <pc:docMk/>
            <pc:sldMk cId="294758257" sldId="259"/>
            <ac:spMk id="2" creationId="{399D721B-9520-4A7B-B09F-367F3FED48A1}"/>
          </ac:spMkLst>
        </pc:spChg>
        <pc:spChg chg="mod">
          <ac:chgData name="Nelleke Elskamp" userId="S::neep@mboutrecht.nl::937d3fdd-8a62-4a3a-832b-2783d262a0d7" providerId="AD" clId="Web-{D0359B6B-3BE3-97AE-5130-900D5BCC6600}" dt="2019-07-18T09:35:11.862" v="743" actId="20577"/>
          <ac:spMkLst>
            <pc:docMk/>
            <pc:sldMk cId="294758257" sldId="259"/>
            <ac:spMk id="3" creationId="{ED68197E-4FA3-4641-B66D-BD38371D1C74}"/>
          </ac:spMkLst>
        </pc:spChg>
        <pc:picChg chg="add mod">
          <ac:chgData name="Nelleke Elskamp" userId="S::neep@mboutrecht.nl::937d3fdd-8a62-4a3a-832b-2783d262a0d7" providerId="AD" clId="Web-{D0359B6B-3BE3-97AE-5130-900D5BCC6600}" dt="2019-07-18T09:35:15.971" v="748" actId="1076"/>
          <ac:picMkLst>
            <pc:docMk/>
            <pc:sldMk cId="294758257" sldId="259"/>
            <ac:picMk id="4" creationId="{B78BE3D3-1187-4231-9253-7702E44004F5}"/>
          </ac:picMkLst>
        </pc:picChg>
      </pc:sldChg>
      <pc:sldChg chg="addSp modSp new">
        <pc:chgData name="Nelleke Elskamp" userId="S::neep@mboutrecht.nl::937d3fdd-8a62-4a3a-832b-2783d262a0d7" providerId="AD" clId="Web-{D0359B6B-3BE3-97AE-5130-900D5BCC6600}" dt="2019-07-18T09:35:52.877" v="761" actId="1076"/>
        <pc:sldMkLst>
          <pc:docMk/>
          <pc:sldMk cId="1590692571" sldId="260"/>
        </pc:sldMkLst>
        <pc:spChg chg="mod">
          <ac:chgData name="Nelleke Elskamp" userId="S::neep@mboutrecht.nl::937d3fdd-8a62-4a3a-832b-2783d262a0d7" providerId="AD" clId="Web-{D0359B6B-3BE3-97AE-5130-900D5BCC6600}" dt="2019-07-18T09:35:23.893" v="749" actId="20577"/>
          <ac:spMkLst>
            <pc:docMk/>
            <pc:sldMk cId="1590692571" sldId="260"/>
            <ac:spMk id="2" creationId="{BDCA0576-9DDF-456C-9712-E59B2327DF35}"/>
          </ac:spMkLst>
        </pc:spChg>
        <pc:spChg chg="mod">
          <ac:chgData name="Nelleke Elskamp" userId="S::neep@mboutrecht.nl::937d3fdd-8a62-4a3a-832b-2783d262a0d7" providerId="AD" clId="Web-{D0359B6B-3BE3-97AE-5130-900D5BCC6600}" dt="2019-07-18T09:35:46.080" v="756" actId="20577"/>
          <ac:spMkLst>
            <pc:docMk/>
            <pc:sldMk cId="1590692571" sldId="260"/>
            <ac:spMk id="3" creationId="{D9415E21-5837-4600-9456-20C9685151F5}"/>
          </ac:spMkLst>
        </pc:spChg>
        <pc:picChg chg="add mod">
          <ac:chgData name="Nelleke Elskamp" userId="S::neep@mboutrecht.nl::937d3fdd-8a62-4a3a-832b-2783d262a0d7" providerId="AD" clId="Web-{D0359B6B-3BE3-97AE-5130-900D5BCC6600}" dt="2019-07-18T09:35:52.877" v="761" actId="1076"/>
          <ac:picMkLst>
            <pc:docMk/>
            <pc:sldMk cId="1590692571" sldId="260"/>
            <ac:picMk id="4" creationId="{C56EC1A2-EC8E-42F6-8EB8-987C69444D4E}"/>
          </ac:picMkLst>
        </pc:picChg>
      </pc:sldChg>
      <pc:sldChg chg="addSp modSp new">
        <pc:chgData name="Nelleke Elskamp" userId="S::neep@mboutrecht.nl::937d3fdd-8a62-4a3a-832b-2783d262a0d7" providerId="AD" clId="Web-{D0359B6B-3BE3-97AE-5130-900D5BCC6600}" dt="2019-07-18T09:36:46.986" v="781" actId="20577"/>
        <pc:sldMkLst>
          <pc:docMk/>
          <pc:sldMk cId="1775569897" sldId="261"/>
        </pc:sldMkLst>
        <pc:spChg chg="mod">
          <ac:chgData name="Nelleke Elskamp" userId="S::neep@mboutrecht.nl::937d3fdd-8a62-4a3a-832b-2783d262a0d7" providerId="AD" clId="Web-{D0359B6B-3BE3-97AE-5130-900D5BCC6600}" dt="2019-07-18T09:36:02.627" v="763" actId="20577"/>
          <ac:spMkLst>
            <pc:docMk/>
            <pc:sldMk cId="1775569897" sldId="261"/>
            <ac:spMk id="2" creationId="{B1A84579-39D4-4D1B-82CE-6CFC26D32DCC}"/>
          </ac:spMkLst>
        </pc:spChg>
        <pc:spChg chg="mod">
          <ac:chgData name="Nelleke Elskamp" userId="S::neep@mboutrecht.nl::937d3fdd-8a62-4a3a-832b-2783d262a0d7" providerId="AD" clId="Web-{D0359B6B-3BE3-97AE-5130-900D5BCC6600}" dt="2019-07-18T09:36:46.986" v="781" actId="20577"/>
          <ac:spMkLst>
            <pc:docMk/>
            <pc:sldMk cId="1775569897" sldId="261"/>
            <ac:spMk id="3" creationId="{0B9CCEFA-F3FE-4D91-BC1E-8D02D2337ECC}"/>
          </ac:spMkLst>
        </pc:spChg>
        <pc:picChg chg="add mod">
          <ac:chgData name="Nelleke Elskamp" userId="S::neep@mboutrecht.nl::937d3fdd-8a62-4a3a-832b-2783d262a0d7" providerId="AD" clId="Web-{D0359B6B-3BE3-97AE-5130-900D5BCC6600}" dt="2019-07-18T09:36:39.830" v="780" actId="14100"/>
          <ac:picMkLst>
            <pc:docMk/>
            <pc:sldMk cId="1775569897" sldId="261"/>
            <ac:picMk id="4" creationId="{50A6888D-C0B3-475E-9A45-C91DE2B46D4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D89604F-A584-4630-AC70-20EFCBA6C754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3FA64A7-507A-47A8-8DF9-20C163554F5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50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9604F-A584-4630-AC70-20EFCBA6C754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A64A7-507A-47A8-8DF9-20C163554F5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44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D89604F-A584-4630-AC70-20EFCBA6C754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3FA64A7-507A-47A8-8DF9-20C163554F5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8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9604F-A584-4630-AC70-20EFCBA6C754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3FA64A7-507A-47A8-8DF9-20C163554F5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75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D89604F-A584-4630-AC70-20EFCBA6C754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3FA64A7-507A-47A8-8DF9-20C163554F5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48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9604F-A584-4630-AC70-20EFCBA6C754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A64A7-507A-47A8-8DF9-20C163554F5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82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9604F-A584-4630-AC70-20EFCBA6C754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A64A7-507A-47A8-8DF9-20C163554F5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457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9604F-A584-4630-AC70-20EFCBA6C754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A64A7-507A-47A8-8DF9-20C163554F5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9604F-A584-4630-AC70-20EFCBA6C754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A64A7-507A-47A8-8DF9-20C163554F5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6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D89604F-A584-4630-AC70-20EFCBA6C754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3FA64A7-507A-47A8-8DF9-20C163554F5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16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9604F-A584-4630-AC70-20EFCBA6C754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A64A7-507A-47A8-8DF9-20C163554F5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8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ED89604F-A584-4630-AC70-20EFCBA6C754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3FA64A7-507A-47A8-8DF9-20C163554F5E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367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7200" b="1" dirty="0"/>
              <a:t>de presentatie</a:t>
            </a:r>
            <a:endParaRPr lang="en-US" sz="7200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814" y="3377577"/>
            <a:ext cx="2679963" cy="267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195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800" b="1" dirty="0"/>
              <a:t>Inhoud van de presentatie</a:t>
            </a:r>
            <a:endParaRPr lang="en-US" sz="48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nl-NL" dirty="0"/>
              <a:t>Inleiding</a:t>
            </a:r>
            <a:endParaRPr lang="nl-NL"/>
          </a:p>
          <a:p>
            <a:pPr marL="305435" indent="-305435"/>
            <a:r>
              <a:rPr lang="nl-NL" dirty="0"/>
              <a:t>Literatuuronderzoek</a:t>
            </a:r>
            <a:endParaRPr lang="en-US" dirty="0"/>
          </a:p>
          <a:p>
            <a:pPr marL="305435" indent="-305435"/>
            <a:r>
              <a:rPr lang="nl-NL" dirty="0"/>
              <a:t>Praktijkonderzoek</a:t>
            </a:r>
          </a:p>
          <a:p>
            <a:pPr marL="305435" indent="-305435"/>
            <a:r>
              <a:rPr lang="nl-NL" dirty="0"/>
              <a:t>Conclusie</a:t>
            </a:r>
          </a:p>
          <a:p>
            <a:pPr marL="305435" indent="-305435"/>
            <a:r>
              <a:rPr lang="nl-NL" dirty="0"/>
              <a:t>Aanbevelingen en implementatieplan</a:t>
            </a:r>
          </a:p>
          <a:p>
            <a:pPr marL="305435" indent="-305435"/>
            <a:endParaRPr lang="nl-NL" dirty="0"/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xmlns="" id="{FD71774D-2436-4803-9A39-8F7EC7583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834" y="2330831"/>
            <a:ext cx="5172973" cy="377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80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491DE9E-492B-414E-B6AF-88EB502AC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 dirty="0"/>
              <a:t>Literatuuronderzoek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65906414-66E6-45FE-8832-6572CD476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nl-NL" b="1" dirty="0">
                <a:solidFill>
                  <a:schemeClr val="tx1"/>
                </a:solidFill>
              </a:rPr>
              <a:t>1. Methode van het literatuuronderzoek:</a:t>
            </a:r>
          </a:p>
          <a:p>
            <a:pPr marL="0" indent="0">
              <a:buNone/>
            </a:pPr>
            <a:r>
              <a:rPr lang="nl-NL" dirty="0">
                <a:solidFill>
                  <a:schemeClr val="tx1"/>
                </a:solidFill>
                <a:ea typeface="+mn-lt"/>
                <a:cs typeface="+mn-lt"/>
              </a:rPr>
              <a:t>- Soort onderzoek;</a:t>
            </a:r>
          </a:p>
          <a:p>
            <a:pPr marL="0" indent="0">
              <a:buNone/>
            </a:pPr>
            <a:r>
              <a:rPr lang="nl-NL" dirty="0">
                <a:solidFill>
                  <a:schemeClr val="tx1"/>
                </a:solidFill>
                <a:ea typeface="+mn-lt"/>
                <a:cs typeface="+mn-lt"/>
              </a:rPr>
              <a:t>- Dataverzameling (welk proces is er doorlopen, in welke zoekbanken is gezocht enz.)</a:t>
            </a:r>
          </a:p>
          <a:p>
            <a:pPr marL="0" indent="0">
              <a:buNone/>
            </a:pPr>
            <a:r>
              <a:rPr lang="nl-NL" dirty="0">
                <a:solidFill>
                  <a:schemeClr val="tx1"/>
                </a:solidFill>
                <a:ea typeface="+mn-lt"/>
                <a:cs typeface="+mn-lt"/>
              </a:rPr>
              <a:t>- Betrouwbaarheid van de data;</a:t>
            </a:r>
          </a:p>
          <a:p>
            <a:pPr marL="0" indent="0">
              <a:buNone/>
            </a:pPr>
            <a:r>
              <a:rPr lang="nl-NL" dirty="0">
                <a:solidFill>
                  <a:schemeClr val="tx1"/>
                </a:solidFill>
                <a:ea typeface="+mn-lt"/>
                <a:cs typeface="+mn-lt"/>
              </a:rPr>
              <a:t>- Data-analyse (op welke manier zijn de gevonden data verwerkt).</a:t>
            </a:r>
            <a:endParaRPr lang="nl-NL" dirty="0">
              <a:solidFill>
                <a:schemeClr val="tx1"/>
              </a:solidFill>
            </a:endParaRPr>
          </a:p>
          <a:p>
            <a:pPr marL="305435" indent="-305435"/>
            <a:r>
              <a:rPr lang="nl-NL" b="1" dirty="0">
                <a:solidFill>
                  <a:schemeClr val="tx1"/>
                </a:solidFill>
              </a:rPr>
              <a:t>2. Resultaten van het literatuuronderzoek</a:t>
            </a:r>
          </a:p>
          <a:p>
            <a:pPr marL="0" indent="0">
              <a:buNone/>
            </a:pPr>
            <a:r>
              <a:rPr lang="nl-NL" dirty="0">
                <a:solidFill>
                  <a:schemeClr val="tx1"/>
                </a:solidFill>
              </a:rPr>
              <a:t>-  Overzicht van de belangrijkste/meest opvallende resultaten.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4" descr="Afbeelding met tekst, boek, binnen, zitten&#10;&#10;Beschrijving is gegenereerd met hoge betrouwbaarheid">
            <a:extLst>
              <a:ext uri="{FF2B5EF4-FFF2-40B4-BE49-F238E27FC236}">
                <a16:creationId xmlns:a16="http://schemas.microsoft.com/office/drawing/2014/main" xmlns="" id="{13084C4D-30B8-4DE4-87A6-50C3042E2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25" y="4404360"/>
            <a:ext cx="5133975" cy="205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13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99D721B-9520-4A7B-B09F-367F3FED4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 dirty="0"/>
              <a:t>Praktijkonderzoek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ED68197E-4FA3-4641-B66D-BD38371D1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nl-NL" b="1" dirty="0">
                <a:solidFill>
                  <a:schemeClr val="tx1"/>
                </a:solidFill>
              </a:rPr>
              <a:t>1. Methode van het praktijkonderzoek</a:t>
            </a:r>
          </a:p>
          <a:p>
            <a:pPr marL="0" indent="0">
              <a:buNone/>
            </a:pPr>
            <a:r>
              <a:rPr lang="nl-NL" dirty="0">
                <a:solidFill>
                  <a:schemeClr val="tx1"/>
                </a:solidFill>
              </a:rPr>
              <a:t>- Soort onderzoek (gebruikte meetinstrumenten);</a:t>
            </a:r>
          </a:p>
          <a:p>
            <a:pPr marL="0" indent="0">
              <a:buNone/>
            </a:pPr>
            <a:r>
              <a:rPr lang="nl-NL" dirty="0">
                <a:solidFill>
                  <a:schemeClr val="tx1"/>
                </a:solidFill>
              </a:rPr>
              <a:t>- Dataverzameling (onderzoekspopulatie);</a:t>
            </a:r>
          </a:p>
          <a:p>
            <a:pPr marL="0" indent="0">
              <a:buNone/>
            </a:pPr>
            <a:r>
              <a:rPr lang="nl-NL" dirty="0">
                <a:solidFill>
                  <a:schemeClr val="tx1"/>
                </a:solidFill>
              </a:rPr>
              <a:t>- Betrouwbaarheid van de data;</a:t>
            </a:r>
          </a:p>
          <a:p>
            <a:pPr marL="0" indent="0">
              <a:buNone/>
            </a:pPr>
            <a:r>
              <a:rPr lang="nl-NL" dirty="0">
                <a:solidFill>
                  <a:schemeClr val="tx1"/>
                </a:solidFill>
              </a:rPr>
              <a:t>- Data-analyse. </a:t>
            </a:r>
          </a:p>
          <a:p>
            <a:pPr marL="305435" indent="-305435"/>
            <a:r>
              <a:rPr lang="nl-NL" b="1" dirty="0">
                <a:solidFill>
                  <a:schemeClr val="tx1"/>
                </a:solidFill>
              </a:rPr>
              <a:t>2. Resultaten van het praktijkonderzoek</a:t>
            </a:r>
          </a:p>
          <a:p>
            <a:pPr marL="0" indent="0">
              <a:buNone/>
            </a:pPr>
            <a:r>
              <a:rPr lang="nl-NL" dirty="0">
                <a:solidFill>
                  <a:schemeClr val="tx1"/>
                </a:solidFill>
              </a:rPr>
              <a:t>- Tabellen/grafieken. </a:t>
            </a:r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xmlns="" id="{B78BE3D3-1187-4231-9253-7702E4400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925" y="2415395"/>
            <a:ext cx="4829175" cy="321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58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DCA0576-9DDF-456C-9712-E59B2327D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 dirty="0"/>
              <a:t>Conclusie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D9415E21-5837-4600-9456-20C968515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nl-NL" dirty="0">
                <a:solidFill>
                  <a:schemeClr val="tx1"/>
                </a:solidFill>
              </a:rPr>
              <a:t>1. Herhalen van de onderzoeksvraag;</a:t>
            </a:r>
          </a:p>
          <a:p>
            <a:pPr marL="305435" indent="-305435"/>
            <a:r>
              <a:rPr lang="nl-NL" dirty="0">
                <a:solidFill>
                  <a:schemeClr val="tx1"/>
                </a:solidFill>
              </a:rPr>
              <a:t>2. Conclusie van het literatuur- &amp; praktijkonderzoek;</a:t>
            </a:r>
          </a:p>
          <a:p>
            <a:pPr marL="305435" indent="-305435"/>
            <a:r>
              <a:rPr lang="nl-NL" dirty="0">
                <a:solidFill>
                  <a:schemeClr val="tx1"/>
                </a:solidFill>
              </a:rPr>
              <a:t>3. Een beantwoorde hoofdvraag. </a:t>
            </a:r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xmlns="" id="{C56EC1A2-EC8E-42F6-8EB8-987C69444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680000">
            <a:off x="6377660" y="3213315"/>
            <a:ext cx="4552950" cy="189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92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1A84579-39D4-4D1B-82CE-6CFC26D32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800" dirty="0"/>
              <a:t>AANBEVELINGEN EN IMPLEMENTATIE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0B9CCEFA-F3FE-4D91-BC1E-8D02D2337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nl-NL" dirty="0">
                <a:solidFill>
                  <a:schemeClr val="tx1"/>
                </a:solidFill>
              </a:rPr>
              <a:t>1. Voorgestelde aanbevelingen (welke </a:t>
            </a:r>
            <a:r>
              <a:rPr lang="nl-NL">
                <a:solidFill>
                  <a:schemeClr val="tx1"/>
                </a:solidFill>
              </a:rPr>
              <a:t>EBP-aanbevelingen</a:t>
            </a:r>
            <a:r>
              <a:rPr lang="nl-NL" dirty="0">
                <a:solidFill>
                  <a:schemeClr val="tx1"/>
                </a:solidFill>
              </a:rPr>
              <a:t> komen voort uit de conclusie);</a:t>
            </a:r>
          </a:p>
          <a:p>
            <a:pPr marL="305435" indent="-305435"/>
            <a:r>
              <a:rPr lang="nl-NL" dirty="0">
                <a:solidFill>
                  <a:schemeClr val="tx1"/>
                </a:solidFill>
              </a:rPr>
              <a:t>2. Implementatie: wie, wat, waar &amp; wanneer. </a:t>
            </a:r>
          </a:p>
        </p:txBody>
      </p:sp>
      <p:pic>
        <p:nvPicPr>
          <p:cNvPr id="4" name="Afbeelding 4" descr="Afbeelding met vectorafbeeldingen&#10;&#10;Beschrijving is gegenereerd met hoge betrouwbaarheid">
            <a:extLst>
              <a:ext uri="{FF2B5EF4-FFF2-40B4-BE49-F238E27FC236}">
                <a16:creationId xmlns:a16="http://schemas.microsoft.com/office/drawing/2014/main" xmlns="" id="{50A6888D-C0B3-475E-9A45-C91DE2B46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4071308"/>
            <a:ext cx="4343400" cy="237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6989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epblauw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42</TotalTime>
  <Words>145</Words>
  <Application>Microsoft Office PowerPoint</Application>
  <PresentationFormat>Breedbeeld</PresentationFormat>
  <Paragraphs>30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Gill Sans MT</vt:lpstr>
      <vt:lpstr>Wingdings 2</vt:lpstr>
      <vt:lpstr>Dividend</vt:lpstr>
      <vt:lpstr>de presentatie</vt:lpstr>
      <vt:lpstr>Inhoud van de presentatie</vt:lpstr>
      <vt:lpstr>Literatuuronderzoek</vt:lpstr>
      <vt:lpstr>Praktijkonderzoek</vt:lpstr>
      <vt:lpstr>Conclusie</vt:lpstr>
      <vt:lpstr>AANBEVELINGEN EN IMPLEMENTATIE</vt:lpstr>
    </vt:vector>
  </TitlesOfParts>
  <Company>MBO Utrecht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Inhoud van de presentatie</dc:title>
  <dc:creator>Nelleke Elskamp</dc:creator>
  <cp:lastModifiedBy>Nelleke Elskamp</cp:lastModifiedBy>
  <cp:revision>128</cp:revision>
  <dcterms:created xsi:type="dcterms:W3CDTF">2019-07-15T18:37:20Z</dcterms:created>
  <dcterms:modified xsi:type="dcterms:W3CDTF">2019-07-18T09:39:05Z</dcterms:modified>
</cp:coreProperties>
</file>